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-1112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360226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pic" sz="quarter" idx="13"/>
          </p:nvPr>
        </p:nvSpPr>
        <p:spPr>
          <a:xfrm>
            <a:off x="6540500" y="490220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sz="quarter" idx="14"/>
          </p:nvPr>
        </p:nvSpPr>
        <p:spPr>
          <a:xfrm>
            <a:off x="6540500" y="64135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pic" sz="half" idx="15"/>
          </p:nvPr>
        </p:nvSpPr>
        <p:spPr>
          <a:xfrm>
            <a:off x="6223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body" sz="quarter" idx="13"/>
          </p:nvPr>
        </p:nvSpPr>
        <p:spPr>
          <a:xfrm>
            <a:off x="2044700" y="6642100"/>
            <a:ext cx="8902700" cy="673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–王大明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4"/>
          </p:nvPr>
        </p:nvSpPr>
        <p:spPr>
          <a:xfrm>
            <a:off x="2044700" y="4171950"/>
            <a:ext cx="89027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3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「在此輸入名言語錄」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替換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quarter" idx="13"/>
          </p:nvPr>
        </p:nvSpPr>
        <p:spPr>
          <a:xfrm>
            <a:off x="44577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pic" sz="quarter" idx="14"/>
          </p:nvPr>
        </p:nvSpPr>
        <p:spPr>
          <a:xfrm>
            <a:off x="85598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pic" sz="quarter" idx="15"/>
          </p:nvPr>
        </p:nvSpPr>
        <p:spPr>
          <a:xfrm>
            <a:off x="3556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pic" idx="13"/>
          </p:nvPr>
        </p:nvSpPr>
        <p:spPr>
          <a:xfrm>
            <a:off x="368300" y="368300"/>
            <a:ext cx="122682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pic" sz="half" idx="13"/>
          </p:nvPr>
        </p:nvSpPr>
        <p:spPr>
          <a:xfrm>
            <a:off x="64897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676900" cy="6553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jpe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6"/>
              </a:buBlip>
            </a:lvl2pPr>
            <a:lvl3pPr>
              <a:buBlip>
                <a:blip r:embed="rId16"/>
              </a:buBlip>
            </a:lvl3pPr>
            <a:lvl4pPr>
              <a:buBlip>
                <a:blip r:embed="rId16"/>
              </a:buBlip>
            </a:lvl4pPr>
            <a:lvl5pPr>
              <a:buBlip>
                <a:blip r:embed="rId16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24599" y="93599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p14="http://schemas.microsoft.com/office/powerpoint/2010/main"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322520" marR="0" indent="-32252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2600" b="0" i="0" u="none" strike="noStrike" cap="none" spc="0" baseline="0">
          <a:ln>
            <a:noFill/>
          </a:ln>
          <a:solidFill>
            <a:srgbClr val="535F56"/>
          </a:solidFill>
          <a:uFillTx/>
          <a:latin typeface="Adobe 仿宋 Std R"/>
          <a:ea typeface="Adobe 仿宋 Std R"/>
          <a:cs typeface="Adobe 仿宋 Std R"/>
          <a:sym typeface="Adobe 仿宋 Std R"/>
        </a:defRPr>
      </a:lvl1pPr>
      <a:lvl2pPr marL="855920" marR="0" indent="-32252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2600" b="0" i="0" u="none" strike="noStrike" cap="none" spc="0" baseline="0">
          <a:ln>
            <a:noFill/>
          </a:ln>
          <a:solidFill>
            <a:srgbClr val="535F56"/>
          </a:solidFill>
          <a:uFillTx/>
          <a:latin typeface="Adobe 仿宋 Std R"/>
          <a:ea typeface="Adobe 仿宋 Std R"/>
          <a:cs typeface="Adobe 仿宋 Std R"/>
          <a:sym typeface="Adobe 仿宋 Std R"/>
        </a:defRPr>
      </a:lvl2pPr>
      <a:lvl3pPr marL="1389320" marR="0" indent="-32252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2600" b="0" i="0" u="none" strike="noStrike" cap="none" spc="0" baseline="0">
          <a:ln>
            <a:noFill/>
          </a:ln>
          <a:solidFill>
            <a:srgbClr val="535F56"/>
          </a:solidFill>
          <a:uFillTx/>
          <a:latin typeface="Adobe 仿宋 Std R"/>
          <a:ea typeface="Adobe 仿宋 Std R"/>
          <a:cs typeface="Adobe 仿宋 Std R"/>
          <a:sym typeface="Adobe 仿宋 Std R"/>
        </a:defRPr>
      </a:lvl3pPr>
      <a:lvl4pPr marL="1922721" marR="0" indent="-32252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2600" b="0" i="0" u="none" strike="noStrike" cap="none" spc="0" baseline="0">
          <a:ln>
            <a:noFill/>
          </a:ln>
          <a:solidFill>
            <a:srgbClr val="535F56"/>
          </a:solidFill>
          <a:uFillTx/>
          <a:latin typeface="Adobe 仿宋 Std R"/>
          <a:ea typeface="Adobe 仿宋 Std R"/>
          <a:cs typeface="Adobe 仿宋 Std R"/>
          <a:sym typeface="Adobe 仿宋 Std R"/>
        </a:defRPr>
      </a:lvl4pPr>
      <a:lvl5pPr marL="2456121" marR="0" indent="-32252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2600" b="0" i="0" u="none" strike="noStrike" cap="none" spc="0" baseline="0">
          <a:ln>
            <a:noFill/>
          </a:ln>
          <a:solidFill>
            <a:srgbClr val="535F56"/>
          </a:solidFill>
          <a:uFillTx/>
          <a:latin typeface="Adobe 仿宋 Std R"/>
          <a:ea typeface="Adobe 仿宋 Std R"/>
          <a:cs typeface="Adobe 仿宋 Std R"/>
          <a:sym typeface="Adobe 仿宋 Std R"/>
        </a:defRPr>
      </a:lvl5pPr>
      <a:lvl6pPr marL="2989521" marR="0" indent="-32252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2600" b="0" i="0" u="none" strike="noStrike" cap="none" spc="0" baseline="0">
          <a:ln>
            <a:noFill/>
          </a:ln>
          <a:solidFill>
            <a:srgbClr val="535F56"/>
          </a:solidFill>
          <a:uFillTx/>
          <a:latin typeface="Adobe 仿宋 Std R"/>
          <a:ea typeface="Adobe 仿宋 Std R"/>
          <a:cs typeface="Adobe 仿宋 Std R"/>
          <a:sym typeface="Adobe 仿宋 Std R"/>
        </a:defRPr>
      </a:lvl6pPr>
      <a:lvl7pPr marL="3522921" marR="0" indent="-32252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2600" b="0" i="0" u="none" strike="noStrike" cap="none" spc="0" baseline="0">
          <a:ln>
            <a:noFill/>
          </a:ln>
          <a:solidFill>
            <a:srgbClr val="535F56"/>
          </a:solidFill>
          <a:uFillTx/>
          <a:latin typeface="Adobe 仿宋 Std R"/>
          <a:ea typeface="Adobe 仿宋 Std R"/>
          <a:cs typeface="Adobe 仿宋 Std R"/>
          <a:sym typeface="Adobe 仿宋 Std R"/>
        </a:defRPr>
      </a:lvl7pPr>
      <a:lvl8pPr marL="4056321" marR="0" indent="-32252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2600" b="0" i="0" u="none" strike="noStrike" cap="none" spc="0" baseline="0">
          <a:ln>
            <a:noFill/>
          </a:ln>
          <a:solidFill>
            <a:srgbClr val="535F56"/>
          </a:solidFill>
          <a:uFillTx/>
          <a:latin typeface="Adobe 仿宋 Std R"/>
          <a:ea typeface="Adobe 仿宋 Std R"/>
          <a:cs typeface="Adobe 仿宋 Std R"/>
          <a:sym typeface="Adobe 仿宋 Std R"/>
        </a:defRPr>
      </a:lvl8pPr>
      <a:lvl9pPr marL="4589721" marR="0" indent="-32252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2600" b="0" i="0" u="none" strike="noStrike" cap="none" spc="0" baseline="0">
          <a:ln>
            <a:noFill/>
          </a:ln>
          <a:solidFill>
            <a:srgbClr val="535F56"/>
          </a:solidFill>
          <a:uFillTx/>
          <a:latin typeface="Adobe 仿宋 Std R"/>
          <a:ea typeface="Adobe 仿宋 Std R"/>
          <a:cs typeface="Adobe 仿宋 Std R"/>
          <a:sym typeface="Adobe 仿宋 Std 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hyperlink" Target="https://github.com/Grover-c13/PokeGOAPI-Jav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czsun/Skype4J" TargetMode="External"/><Relationship Id="rId4" Type="http://schemas.openxmlformats.org/officeDocument/2006/relationships/hyperlink" Target="https://ci.samczsun.com/job/Skype4J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hyperlink" Target="mailto:xxxxxxx@thread.skyp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圖片版面配置區 130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55600"/>
            <a:ext cx="12293600" cy="6070600"/>
          </a:xfrm>
          <a:prstGeom prst="rect">
            <a:avLst/>
          </a:prstGeom>
        </p:spPr>
      </p:pic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6510"/>
            </a:lvl1pPr>
          </a:lstStyle>
          <a:p>
            <a:r>
              <a:t>教你如何使用Pokémon GO API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Weihung @ TADSG 2016.08.27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Skype 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10000"/>
            </a:lvl1pPr>
          </a:lstStyle>
          <a:p>
            <a:r>
              <a:rPr dirty="0"/>
              <a:t>RUN &amp; TEST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Pokémon GO API Library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PokeGOAPI-Java</a:t>
            </a:r>
          </a:p>
          <a:p>
            <a:pPr>
              <a:buBlip>
                <a:blip r:embed="rId2"/>
              </a:buBlip>
            </a:pPr>
            <a:r>
              <a:rPr u="sng">
                <a:hlinkClick r:id="rId3"/>
              </a:rPr>
              <a:t>https://github.com/Grover-c13/PokeGOAPI-Java</a:t>
            </a:r>
          </a:p>
          <a:p>
            <a:pPr>
              <a:buBlip>
                <a:blip r:embed="rId2"/>
              </a:buBlip>
            </a:pPr>
            <a:r>
              <a:t>compile 'com.pokegoapi:PokeGOAPI-library:0.4.0'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Pokémon GO Device Info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216089" indent="-216089" defTabSz="391414">
              <a:spcBef>
                <a:spcPts val="2800"/>
              </a:spcBef>
              <a:buBlip>
                <a:blip r:embed="rId2"/>
              </a:buBlip>
              <a:defRPr sz="1742"/>
            </a:pPr>
            <a:r>
              <a:rPr sz="2800" dirty="0"/>
              <a:t>Set Device info</a:t>
            </a:r>
            <a:br>
              <a:rPr sz="2800" dirty="0"/>
            </a:br>
            <a:r>
              <a:rPr sz="2800" dirty="0"/>
              <a:t>deviceInfo = new DeviceInfo();</a:t>
            </a:r>
            <a:br>
              <a:rPr sz="2800" dirty="0"/>
            </a:br>
            <a:r>
              <a:rPr sz="2800" dirty="0"/>
              <a:t>deviceInfo.setAndroidBoardName(Build.BOARD);</a:t>
            </a:r>
            <a:br>
              <a:rPr sz="2800" dirty="0"/>
            </a:br>
            <a:r>
              <a:rPr sz="2800" dirty="0"/>
              <a:t>deviceInfo.setAndroidBootloader(Build.BOOTLOADER);</a:t>
            </a:r>
            <a:br>
              <a:rPr sz="2800" dirty="0"/>
            </a:br>
            <a:r>
              <a:rPr sz="2800" dirty="0"/>
              <a:t>deviceInfo.setDeviceBrand(Build.BRAND);</a:t>
            </a:r>
            <a:br>
              <a:rPr sz="2800" dirty="0"/>
            </a:br>
            <a:r>
              <a:rPr sz="2800" dirty="0"/>
              <a:t>deviceInfo.setDeviceId(Build.SERIAL);</a:t>
            </a:r>
            <a:br>
              <a:rPr sz="2800" dirty="0"/>
            </a:br>
            <a:r>
              <a:rPr sz="2800" dirty="0"/>
              <a:t>deviceInfo.setDeviceModel(Build.ID);</a:t>
            </a:r>
            <a:br>
              <a:rPr sz="2800" dirty="0"/>
            </a:br>
            <a:r>
              <a:rPr sz="2800" dirty="0"/>
              <a:t>deviceInfo.setDeviceModelBoot(Build.HARDWARE);</a:t>
            </a:r>
            <a:br>
              <a:rPr sz="2800" dirty="0"/>
            </a:br>
            <a:r>
              <a:rPr sz="2800" dirty="0"/>
              <a:t>deviceInfo.setDeviceModelIdentifier(Build.HOST);</a:t>
            </a:r>
            <a:br>
              <a:rPr sz="2800" dirty="0"/>
            </a:br>
            <a:r>
              <a:rPr sz="2800" dirty="0"/>
              <a:t>deviceInfo.setFirmwareBrand(Build.HOST);</a:t>
            </a:r>
            <a:br>
              <a:rPr sz="2800" dirty="0"/>
            </a:br>
            <a:r>
              <a:rPr sz="2800" dirty="0"/>
              <a:t>deviceInfo.setFirmwareFingerprint(Build.FINGERPRINT);</a:t>
            </a:r>
            <a:br>
              <a:rPr sz="2800" dirty="0"/>
            </a:br>
            <a:r>
              <a:rPr sz="2800" dirty="0"/>
              <a:t>deviceInfo.setFirmwareTags(Build.TAGS);</a:t>
            </a:r>
            <a:br>
              <a:rPr sz="2800" dirty="0"/>
            </a:br>
            <a:r>
              <a:rPr sz="2800" dirty="0"/>
              <a:t>deviceInfo.setFirmwareType(Build.TYPE);</a:t>
            </a:r>
            <a:br>
              <a:rPr sz="2800" dirty="0"/>
            </a:br>
            <a:r>
              <a:rPr sz="2800" dirty="0"/>
              <a:t>deviceInfo.setHardwareManufacturer(Build.MANUFACTURER);</a:t>
            </a:r>
            <a:br>
              <a:rPr sz="2800" dirty="0"/>
            </a:br>
            <a:r>
              <a:rPr sz="2800" dirty="0"/>
              <a:t>deviceInfo.setHardwareModel(Build.DEVICE);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Pokémon GO Google Login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Goto google web</a:t>
            </a:r>
          </a:p>
          <a:p>
            <a:pPr>
              <a:buBlip>
                <a:blip r:embed="rId2"/>
              </a:buBlip>
            </a:pPr>
            <a:r>
              <a:t>Input username &amp; password</a:t>
            </a:r>
          </a:p>
          <a:p>
            <a:pPr>
              <a:buBlip>
                <a:blip r:embed="rId2"/>
              </a:buBlip>
            </a:pPr>
            <a:r>
              <a:t>Press accept</a:t>
            </a:r>
          </a:p>
          <a:p>
            <a:pPr>
              <a:buBlip>
                <a:blip r:embed="rId2"/>
              </a:buBlip>
            </a:pPr>
            <a:r>
              <a:t>Copy auth. code</a:t>
            </a:r>
          </a:p>
          <a:p>
            <a:pPr>
              <a:buBlip>
                <a:blip r:embed="rId2"/>
              </a:buBlip>
            </a:pPr>
            <a:r>
              <a:t>Pass auth code to API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Pokémon GO Google Login</a:t>
            </a:r>
          </a:p>
        </p:txBody>
      </p:sp>
      <p:sp>
        <p:nvSpPr>
          <p:cNvPr id="182" name="Shape 182"/>
          <p:cNvSpPr/>
          <p:nvPr/>
        </p:nvSpPr>
        <p:spPr>
          <a:xfrm>
            <a:off x="686345" y="2794000"/>
            <a:ext cx="11632110" cy="485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rPr dirty="0"/>
              <a:t>OkHttpClient http = new OkHttpClient();</a:t>
            </a:r>
          </a:p>
          <a:p>
            <a:pPr algn="l">
              <a:defRPr sz="2600"/>
            </a:pPr>
            <a:r>
              <a:rPr dirty="0"/>
              <a:t>GoogleUserCredentialProvider provider;</a:t>
            </a:r>
          </a:p>
          <a:p>
            <a:pPr algn="l">
              <a:defRPr sz="2600"/>
            </a:pPr>
            <a:r>
              <a:rPr dirty="0"/>
              <a:t>try{</a:t>
            </a:r>
          </a:p>
          <a:p>
            <a:pPr algn="l">
              <a:defRPr sz="2600"/>
            </a:pPr>
            <a:r>
              <a:rPr dirty="0"/>
              <a:t>    </a:t>
            </a:r>
            <a:r>
              <a:rPr dirty="0">
                <a:solidFill>
                  <a:srgbClr val="7E504F"/>
                </a:solidFill>
              </a:rPr>
              <a:t>provider</a:t>
            </a:r>
            <a:r>
              <a:rPr dirty="0"/>
              <a:t> =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GoogleUserCredentialProvider(</a:t>
            </a:r>
            <a:r>
              <a:rPr dirty="0">
                <a:solidFill>
                  <a:srgbClr val="7E504F"/>
                </a:solidFill>
              </a:rPr>
              <a:t>http</a:t>
            </a:r>
            <a:r>
              <a:rPr dirty="0"/>
              <a:t>);</a:t>
            </a:r>
            <a:br>
              <a:rPr dirty="0"/>
            </a:br>
            <a:r>
              <a:rPr dirty="0"/>
              <a:t>    provider</a:t>
            </a:r>
            <a:r>
              <a:rPr dirty="0">
                <a:solidFill>
                  <a:srgbClr val="000000"/>
                </a:solidFill>
              </a:rPr>
              <a:t>.login(authcode);</a:t>
            </a:r>
            <a:br>
              <a:rPr dirty="0">
                <a:solidFill>
                  <a:srgbClr val="000000"/>
                </a:solidFill>
              </a:rPr>
            </a:br>
            <a:r>
              <a:rPr dirty="0">
                <a:solidFill>
                  <a:srgbClr val="000000"/>
                </a:solidFill>
              </a:rPr>
              <a:t>    </a:t>
            </a:r>
            <a:r>
              <a:rPr dirty="0">
                <a:solidFill>
                  <a:srgbClr val="0326CC"/>
                </a:solidFill>
              </a:rPr>
              <a:t>go</a:t>
            </a:r>
            <a:r>
              <a:rPr dirty="0"/>
              <a:t> =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PokemonGo(</a:t>
            </a:r>
            <a:r>
              <a:rPr dirty="0">
                <a:solidFill>
                  <a:srgbClr val="7E504F"/>
                </a:solidFill>
              </a:rPr>
              <a:t>provider</a:t>
            </a:r>
            <a:r>
              <a:rPr dirty="0"/>
              <a:t>, </a:t>
            </a:r>
            <a:r>
              <a:rPr dirty="0">
                <a:solidFill>
                  <a:srgbClr val="7E504F"/>
                </a:solidFill>
              </a:rPr>
              <a:t>http</a:t>
            </a:r>
            <a:r>
              <a:rPr dirty="0"/>
              <a:t>);</a:t>
            </a:r>
          </a:p>
          <a:p>
            <a:pPr algn="l">
              <a:defRPr sz="2600"/>
            </a:pPr>
            <a:r>
              <a:rPr dirty="0"/>
              <a:t>    </a:t>
            </a:r>
            <a:r>
              <a:rPr dirty="0">
                <a:solidFill>
                  <a:srgbClr val="0326CC"/>
                </a:solidFill>
              </a:rPr>
              <a:t>go</a:t>
            </a:r>
            <a:r>
              <a:rPr dirty="0"/>
              <a:t>.setDeviceInfo(</a:t>
            </a:r>
            <a:r>
              <a:rPr dirty="0">
                <a:solidFill>
                  <a:srgbClr val="0326CC"/>
                </a:solidFill>
              </a:rPr>
              <a:t>deviceInfo</a:t>
            </a:r>
            <a:r>
              <a:rPr dirty="0"/>
              <a:t>);</a:t>
            </a:r>
            <a:br>
              <a:rPr dirty="0"/>
            </a:br>
            <a:r>
              <a:rPr dirty="0"/>
              <a:t>} </a:t>
            </a:r>
            <a:r>
              <a:rPr dirty="0">
                <a:solidFill>
                  <a:srgbClr val="931A68"/>
                </a:solidFill>
              </a:rPr>
              <a:t>catch</a:t>
            </a:r>
            <a:r>
              <a:rPr dirty="0"/>
              <a:t> (LoginFailedException | RemoteServerException | </a:t>
            </a:r>
            <a:br>
              <a:rPr dirty="0"/>
            </a:br>
            <a:r>
              <a:rPr dirty="0"/>
              <a:t>    AsyncPokemonGoException </a:t>
            </a:r>
            <a:r>
              <a:rPr dirty="0">
                <a:solidFill>
                  <a:srgbClr val="7E504F"/>
                </a:solidFill>
              </a:rPr>
              <a:t>e</a:t>
            </a:r>
            <a:r>
              <a:rPr dirty="0"/>
              <a:t>) {</a:t>
            </a:r>
          </a:p>
          <a:p>
            <a:pPr algn="l">
              <a:defRPr sz="2600"/>
            </a:pPr>
            <a:r>
              <a:rPr dirty="0"/>
              <a:t>    // Code error</a:t>
            </a:r>
          </a:p>
          <a:p>
            <a:pPr algn="l">
              <a:defRPr sz="2600"/>
            </a:pPr>
            <a:r>
              <a:rPr dirty="0"/>
              <a:t>}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Pokémon GO PTC Login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Input username &amp; password</a:t>
            </a:r>
          </a:p>
          <a:p>
            <a:pPr>
              <a:buBlip>
                <a:blip r:embed="rId2"/>
              </a:buBlip>
            </a:pPr>
            <a:r>
              <a:t>Pass username &amp; password to API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Pokémon GO PTC Login</a:t>
            </a:r>
          </a:p>
        </p:txBody>
      </p:sp>
      <p:sp>
        <p:nvSpPr>
          <p:cNvPr id="188" name="Shape 188"/>
          <p:cNvSpPr/>
          <p:nvPr/>
        </p:nvSpPr>
        <p:spPr>
          <a:xfrm>
            <a:off x="686345" y="2794000"/>
            <a:ext cx="11632110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t>OkHttpClient http = new OkHttpClient();</a:t>
            </a:r>
          </a:p>
          <a:p>
            <a:pPr algn="l">
              <a:defRPr sz="2600"/>
            </a:pPr>
            <a:r>
              <a:t>PtcCredentialProvider provider;</a:t>
            </a:r>
          </a:p>
          <a:p>
            <a:pPr algn="l">
              <a:defRPr sz="2600"/>
            </a:pPr>
            <a:r>
              <a:t>try{</a:t>
            </a:r>
          </a:p>
          <a:p>
            <a:pPr algn="l">
              <a:defRPr sz="2600"/>
            </a:pPr>
            <a:r>
              <a:t>    provider = </a:t>
            </a:r>
            <a:r>
              <a:rPr>
                <a:solidFill>
                  <a:srgbClr val="D78B40"/>
                </a:solidFill>
              </a:rPr>
              <a:t>new </a:t>
            </a:r>
            <a:r>
              <a:t>PtcCredentialProvider(http</a:t>
            </a:r>
            <a:r>
              <a:rPr>
                <a:solidFill>
                  <a:srgbClr val="D78B40"/>
                </a:solidFill>
              </a:rPr>
              <a:t>, </a:t>
            </a:r>
            <a:r>
              <a:t>username</a:t>
            </a:r>
            <a:r>
              <a:rPr>
                <a:solidFill>
                  <a:srgbClr val="D78B40"/>
                </a:solidFill>
              </a:rPr>
              <a:t>, </a:t>
            </a:r>
            <a:r>
              <a:t>password);</a:t>
            </a:r>
          </a:p>
          <a:p>
            <a:pPr algn="l">
              <a:defRPr sz="2600"/>
            </a:pPr>
            <a:r>
              <a:t>    go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D78B40"/>
                </a:solidFill>
              </a:rPr>
              <a:t>new </a:t>
            </a:r>
            <a:r>
              <a:t>PokemonGo(provider</a:t>
            </a:r>
            <a:r>
              <a:rPr>
                <a:solidFill>
                  <a:srgbClr val="D78B40"/>
                </a:solidFill>
              </a:rPr>
              <a:t>, </a:t>
            </a:r>
            <a:r>
              <a:t>http)</a:t>
            </a:r>
            <a:r>
              <a:rPr>
                <a:solidFill>
                  <a:srgbClr val="D78B40"/>
                </a:solidFill>
              </a:rPr>
              <a:t>;</a:t>
            </a:r>
          </a:p>
          <a:p>
            <a:pPr algn="l">
              <a:defRPr sz="2600"/>
            </a:pPr>
            <a:r>
              <a:rPr>
                <a:solidFill>
                  <a:srgbClr val="D78B40"/>
                </a:solidFill>
              </a:rPr>
              <a:t>    </a:t>
            </a:r>
            <a:r>
              <a:rPr>
                <a:solidFill>
                  <a:srgbClr val="535F56"/>
                </a:solidFill>
              </a:rPr>
              <a:t>go</a:t>
            </a:r>
            <a:r>
              <a:t>.setDeviceInfo(</a:t>
            </a:r>
            <a:r>
              <a:rPr>
                <a:solidFill>
                  <a:srgbClr val="0326CC"/>
                </a:solidFill>
              </a:rPr>
              <a:t>deviceInfo</a:t>
            </a:r>
            <a:r>
              <a:t>);</a:t>
            </a:r>
            <a:br/>
            <a:r>
              <a:t>} </a:t>
            </a:r>
            <a:r>
              <a:rPr>
                <a:solidFill>
                  <a:srgbClr val="931A68"/>
                </a:solidFill>
              </a:rPr>
              <a:t>catch</a:t>
            </a:r>
            <a:r>
              <a:t> (LoginFailedException | RemoteServerException | </a:t>
            </a:r>
            <a:br/>
            <a:r>
              <a:t>    AsyncPokemonGoException </a:t>
            </a:r>
            <a:r>
              <a:rPr>
                <a:solidFill>
                  <a:srgbClr val="7E504F"/>
                </a:solidFill>
              </a:rPr>
              <a:t>e</a:t>
            </a:r>
            <a:r>
              <a:t>) {</a:t>
            </a:r>
          </a:p>
          <a:p>
            <a:pPr algn="l">
              <a:defRPr sz="2600"/>
            </a:pPr>
            <a:r>
              <a:t>    // Code error</a:t>
            </a:r>
          </a:p>
          <a:p>
            <a:pPr algn="l">
              <a:defRPr sz="2600"/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Pokémon GO Set Location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go.setLocation(latitude, longitude, altitude);</a:t>
            </a:r>
          </a:p>
          <a:p>
            <a:pPr>
              <a:buBlip>
                <a:blip r:embed="rId2"/>
              </a:buBlip>
            </a:pPr>
            <a:r>
              <a:t>map = go.getMap();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Pokémon GO Find &amp; Get CP</a:t>
            </a:r>
          </a:p>
        </p:txBody>
      </p:sp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33400" indent="-533400">
              <a:buBlip>
                <a:blip r:embed="rId2"/>
              </a:buBlip>
              <a:defRPr sz="2500"/>
            </a:pPr>
            <a:r>
              <a:t>List&lt;CatchablePokemon&gt; catchablePokemons = map.getCatchablePokemon();</a:t>
            </a:r>
            <a:br/>
            <a:r>
              <a:t>EncounterResult encounterResult = catchablePokemon.encounterPokemon();</a:t>
            </a:r>
            <a:br/>
            <a:r>
              <a:t>encounterResult.getPokemonData().getCP();</a:t>
            </a:r>
          </a:p>
          <a:p>
            <a:pPr marL="533400" indent="-533400">
              <a:buBlip>
                <a:blip r:embed="rId2"/>
              </a:buBlip>
            </a:pPr>
            <a:r>
              <a:t>mapObjects objects = map.getMapObjects();</a:t>
            </a:r>
            <a:br/>
            <a:r>
              <a:t>List&lt;PokeStop&gt; stops = objects.getPokeStops();</a:t>
            </a:r>
            <a:br/>
            <a:r>
              <a:t>stop.loot();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6860"/>
            </a:lvl1pPr>
          </a:lstStyle>
          <a:p>
            <a:r>
              <a:t>Pokémon GO Catch Pokémon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33400" indent="-533400">
              <a:buBlip>
                <a:blip r:embed="rId2"/>
              </a:buBlip>
            </a:pPr>
            <a:r>
              <a:t>go.getInventories().getBag().getItem(ItemIdOuterClass.ItemId.ITEM_POKE_BALL);</a:t>
            </a:r>
            <a:br/>
            <a:r>
              <a:t>ITEM_POKE_BALL </a:t>
            </a:r>
            <a:br/>
            <a:r>
              <a:t>ITEM_GREATE_BALL</a:t>
            </a:r>
            <a:br/>
            <a:r>
              <a:t>ITEM_ULTRA_BALL</a:t>
            </a:r>
            <a:br/>
            <a:r>
              <a:t>ITEM_MASTER_BALL</a:t>
            </a:r>
            <a:br/>
            <a:r>
              <a:t>ITEM_RAZZ_BERRY</a:t>
            </a:r>
          </a:p>
          <a:p>
            <a:pPr marL="533400" indent="-533400">
              <a:buBlip>
                <a:blip r:embed="rId2"/>
              </a:buBlip>
            </a:pPr>
            <a:r>
              <a:t>CatchResult result = pokemon.catchPokemon();</a:t>
            </a:r>
            <a:br/>
            <a:r>
              <a:t>pokemon.catchPokemonWithRazzBerry();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andro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9007" y="7069666"/>
            <a:ext cx="2120901" cy="212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647700" y="1124545"/>
            <a:ext cx="11709400" cy="798135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rPr dirty="0"/>
              <a:t>Android Developer 讀書會顧問兼講師</a:t>
            </a:r>
          </a:p>
          <a:p>
            <a:pPr>
              <a:buBlip>
                <a:blip r:embed="rId3"/>
              </a:buBlip>
            </a:pPr>
            <a:r>
              <a:rPr dirty="0"/>
              <a:t>英諾奧茲股份有限公司 資深工程師</a:t>
            </a:r>
          </a:p>
          <a:p>
            <a:pPr>
              <a:buBlip>
                <a:blip r:embed="rId3"/>
              </a:buBlip>
            </a:pPr>
            <a:r>
              <a:rPr dirty="0"/>
              <a:t>Android develop over 5 years</a:t>
            </a:r>
          </a:p>
          <a:p>
            <a:r>
              <a:rPr dirty="0"/>
              <a:t>Yes123、Shopping99、金仁寶醫療級 APP、龍巖櫻悅</a:t>
            </a:r>
            <a:r>
              <a:rPr dirty="0" smtClean="0"/>
              <a:t>繽紛、</a:t>
            </a:r>
            <a:r>
              <a:rPr lang="zh-TW" altLang="en-US" dirty="0" smtClean="0"/>
              <a:t>勤業眾信會計師事務所、</a:t>
            </a:r>
            <a:r>
              <a:rPr dirty="0" smtClean="0"/>
              <a:t>Flyfit</a:t>
            </a:r>
            <a:r>
              <a:rPr dirty="0"/>
              <a:t>、康福搬家、iFound、Zavio IP Cam、遠傳 MVPN…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Pokémon GO Get IV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33400" indent="-533400">
              <a:buBlip>
                <a:blip r:embed="rId2"/>
              </a:buBlip>
            </a:pPr>
            <a:r>
              <a:t>Refresh data: go.getInventories().updateInventories();</a:t>
            </a:r>
          </a:p>
          <a:p>
            <a:pPr marL="533400" indent="-533400">
              <a:buBlip>
                <a:blip r:embed="rId2"/>
              </a:buBlip>
            </a:pPr>
            <a:r>
              <a:t>get Pokebank </a:t>
            </a:r>
            <a:br/>
            <a:r>
              <a:t>Pokebank bank = go.getInventories().getPokebank();</a:t>
            </a:r>
          </a:p>
          <a:p>
            <a:pPr marL="533400" indent="-533400">
              <a:buBlip>
                <a:blip r:embed="rId2"/>
              </a:buBlip>
            </a:pPr>
            <a:r>
              <a:t>get Pokemons in poke bank</a:t>
            </a:r>
            <a:br/>
            <a:r>
              <a:t>List&lt;Pokemon&gt; pokemons = bank.getPokemons();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Pokémon GO Get IV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33400" indent="-533400">
              <a:buBlip>
                <a:blip r:embed="rId2"/>
              </a:buBlip>
            </a:pPr>
            <a:r>
              <a:rPr dirty="0"/>
              <a:t>get Pokemon values</a:t>
            </a:r>
            <a:br>
              <a:rPr dirty="0"/>
            </a:br>
            <a:r>
              <a:rPr sz="2200" dirty="0"/>
              <a:t>CP: pokemon.getCp()</a:t>
            </a:r>
            <a:br>
              <a:rPr sz="2200" dirty="0"/>
            </a:br>
            <a:r>
              <a:rPr sz="2200" dirty="0"/>
              <a:t>Max CP: pokemon.getMaxCp()</a:t>
            </a:r>
            <a:br>
              <a:rPr sz="2200" dirty="0"/>
            </a:br>
            <a:r>
              <a:rPr sz="2200" dirty="0"/>
              <a:t>Absolute Max CP: pokemon.getAbsoluteMaxCp()</a:t>
            </a:r>
            <a:br>
              <a:rPr sz="2200" dirty="0"/>
            </a:br>
            <a:r>
              <a:rPr sz="2200" dirty="0"/>
              <a:t>IV: pokemon.getIvRatio() * 100</a:t>
            </a:r>
            <a:br>
              <a:rPr sz="2200" dirty="0"/>
            </a:br>
            <a:r>
              <a:rPr sz="2200" dirty="0"/>
              <a:t>Level: pokemon.getLevel()</a:t>
            </a:r>
            <a:br>
              <a:rPr sz="2200" dirty="0"/>
            </a:br>
            <a:r>
              <a:rPr sz="2200" dirty="0"/>
              <a:t>HP: pokemon.getStamina() / pokemon.getMaxStamina()/pokemon.getIndividualStamina()</a:t>
            </a:r>
            <a:br>
              <a:rPr sz="2200" dirty="0"/>
            </a:br>
            <a:r>
              <a:rPr sz="2200" dirty="0"/>
              <a:t>ATK: pokemon.getIndividualAttack()/pokemon.getBattlesAttacked()</a:t>
            </a:r>
            <a:br>
              <a:rPr sz="2200" dirty="0"/>
            </a:br>
            <a:r>
              <a:rPr sz="2200" dirty="0"/>
              <a:t>DEF: pokemon.getIndividualDefense()/pokemon.getBattlesDefense()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 &amp; A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2016-08-23 03.56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079" y="934422"/>
            <a:ext cx="4435175" cy="7884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2016-08-23 04.08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6251" y="936476"/>
            <a:ext cx="4434388" cy="7883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Skype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Connecting with skype</a:t>
            </a:r>
          </a:p>
          <a:p>
            <a:pPr>
              <a:buBlip>
                <a:blip r:embed="rId2"/>
              </a:buBlip>
            </a:pPr>
            <a:r>
              <a:t>Accept invite</a:t>
            </a:r>
          </a:p>
          <a:p>
            <a:pPr>
              <a:buBlip>
                <a:blip r:embed="rId2"/>
              </a:buBlip>
            </a:pPr>
            <a:r>
              <a:t>Send message to skype</a:t>
            </a:r>
          </a:p>
          <a:p>
            <a:pPr>
              <a:buBlip>
                <a:blip r:embed="rId2"/>
              </a:buBlip>
            </a:pPr>
            <a:r>
              <a:t>Receive message form skype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Pokémon GO API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  <a:defRPr>
                <a:latin typeface="Adobe Gurmukhi"/>
                <a:ea typeface="Adobe Gurmukhi"/>
                <a:cs typeface="Adobe Gurmukhi"/>
                <a:sym typeface="Adobe Gurmukhi"/>
              </a:defRPr>
            </a:pPr>
            <a:r>
              <a:t>Connecting via Google account</a:t>
            </a:r>
          </a:p>
          <a:p>
            <a:pPr>
              <a:buBlip>
                <a:blip r:embed="rId2"/>
              </a:buBlip>
              <a:defRPr>
                <a:latin typeface="Adobe Gurmukhi"/>
                <a:ea typeface="Adobe Gurmukhi"/>
                <a:cs typeface="Adobe Gurmukhi"/>
                <a:sym typeface="Adobe Gurmukhi"/>
              </a:defRPr>
            </a:pPr>
            <a:r>
              <a:t>Connecting via PTC account</a:t>
            </a:r>
          </a:p>
          <a:p>
            <a:pPr>
              <a:buBlip>
                <a:blip r:embed="rId2"/>
              </a:buBlip>
              <a:defRPr>
                <a:latin typeface="Adobe Gurmukhi"/>
                <a:ea typeface="Adobe Gurmukhi"/>
                <a:cs typeface="Adobe Gurmukhi"/>
                <a:sym typeface="Adobe Gurmukhi"/>
              </a:defRPr>
            </a:pPr>
            <a:r>
              <a:t>Set device info</a:t>
            </a:r>
          </a:p>
          <a:p>
            <a:pPr>
              <a:buBlip>
                <a:blip r:embed="rId2"/>
              </a:buBlip>
              <a:defRPr>
                <a:latin typeface="Adobe Gurmukhi"/>
                <a:ea typeface="Adobe Gurmukhi"/>
                <a:cs typeface="Adobe Gurmukhi"/>
                <a:sym typeface="Adobe Gurmukhi"/>
              </a:defRPr>
            </a:pPr>
            <a:r>
              <a:t>Set location</a:t>
            </a:r>
          </a:p>
          <a:p>
            <a:pPr>
              <a:buBlip>
                <a:blip r:embed="rId2"/>
              </a:buBlip>
              <a:defRPr>
                <a:latin typeface="Adobe Gurmukhi"/>
                <a:ea typeface="Adobe Gurmukhi"/>
                <a:cs typeface="Adobe Gurmukhi"/>
                <a:sym typeface="Adobe Gurmukhi"/>
              </a:defRPr>
            </a:pPr>
            <a:r>
              <a:t>Find pokémon &amp; get pokémon cp</a:t>
            </a:r>
          </a:p>
          <a:p>
            <a:pPr>
              <a:buBlip>
                <a:blip r:embed="rId2"/>
              </a:buBlip>
              <a:defRPr>
                <a:latin typeface="Adobe Gurmukhi"/>
                <a:ea typeface="Adobe Gurmukhi"/>
                <a:cs typeface="Adobe Gurmukhi"/>
                <a:sym typeface="Adobe Gurmukhi"/>
              </a:defRPr>
            </a:pPr>
            <a:r>
              <a:t>Catch  pokémon</a:t>
            </a:r>
          </a:p>
          <a:p>
            <a:pPr>
              <a:buBlip>
                <a:blip r:embed="rId2"/>
              </a:buBlip>
              <a:defRPr>
                <a:latin typeface="Adobe Gurmukhi"/>
                <a:ea typeface="Adobe Gurmukhi"/>
                <a:cs typeface="Adobe Gurmukhi"/>
                <a:sym typeface="Adobe Gurmukhi"/>
              </a:defRPr>
            </a:pPr>
            <a:r>
              <a:t>Get pokémon IV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Skype Library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Use Skype4J</a:t>
            </a:r>
            <a:br/>
            <a:r>
              <a:rPr u="sng">
                <a:hlinkClick r:id="rId3"/>
              </a:rPr>
              <a:t>https://github.com/samczsun/Skype4J</a:t>
            </a:r>
          </a:p>
          <a:p>
            <a:pPr>
              <a:buBlip>
                <a:blip r:embed="rId2"/>
              </a:buBlip>
            </a:pPr>
            <a:r>
              <a:t>Download 0.2.0 </a:t>
            </a:r>
            <a:br/>
            <a:r>
              <a:rPr u="sng">
                <a:hlinkClick r:id="rId4"/>
              </a:rPr>
              <a:t>https://ci.samczsun.com/job/Skype4J/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Skype Login </a:t>
            </a:r>
          </a:p>
        </p:txBody>
      </p:sp>
      <p:sp>
        <p:nvSpPr>
          <p:cNvPr id="158" name="Shape 158"/>
          <p:cNvSpPr/>
          <p:nvPr/>
        </p:nvSpPr>
        <p:spPr>
          <a:xfrm>
            <a:off x="647699" y="2667178"/>
            <a:ext cx="11709401" cy="416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en-US" sz="2200" dirty="0" err="1" smtClean="0"/>
              <a:t>skype</a:t>
            </a:r>
            <a:r>
              <a:rPr lang="en-US" sz="2200" dirty="0" smtClean="0"/>
              <a:t> </a:t>
            </a:r>
            <a:r>
              <a:rPr lang="en-US" sz="2200" dirty="0"/>
              <a:t>= new </a:t>
            </a:r>
            <a:r>
              <a:rPr lang="en-US" sz="2200" dirty="0" err="1"/>
              <a:t>SkypeBuilder</a:t>
            </a:r>
            <a:r>
              <a:rPr lang="en-US" sz="2200" dirty="0"/>
              <a:t>(USERNAME, PASSWORD)</a:t>
            </a:r>
          </a:p>
          <a:p>
            <a:pPr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en-US" sz="2200" dirty="0"/>
              <a:t>				.</a:t>
            </a:r>
            <a:r>
              <a:rPr lang="en-US" sz="2200" dirty="0" err="1"/>
              <a:t>withAllResources</a:t>
            </a:r>
            <a:r>
              <a:rPr lang="en-US" sz="2200" dirty="0"/>
              <a:t>()</a:t>
            </a:r>
          </a:p>
          <a:p>
            <a:pPr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en-US" sz="2200" dirty="0"/>
              <a:t>				.</a:t>
            </a:r>
            <a:r>
              <a:rPr lang="en-US" sz="2200" dirty="0" err="1"/>
              <a:t>withExceptionHandler</a:t>
            </a:r>
            <a:r>
              <a:rPr lang="en-US" sz="2200" dirty="0"/>
              <a:t>(new </a:t>
            </a:r>
            <a:r>
              <a:rPr lang="en-US" sz="2200" dirty="0" err="1"/>
              <a:t>ErrorHandler</a:t>
            </a:r>
            <a:r>
              <a:rPr lang="en-US" sz="2200" dirty="0"/>
              <a:t>() {</a:t>
            </a:r>
          </a:p>
          <a:p>
            <a:pPr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en-US" sz="2200" dirty="0"/>
              <a:t>					</a:t>
            </a:r>
          </a:p>
          <a:p>
            <a:pPr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en-US" sz="2200" dirty="0"/>
              <a:t>					@Override</a:t>
            </a:r>
          </a:p>
          <a:p>
            <a:pPr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en-US" sz="2200" dirty="0"/>
              <a:t>					public void handle(</a:t>
            </a:r>
            <a:r>
              <a:rPr lang="en-US" sz="2200" dirty="0" err="1"/>
              <a:t>ErrorSource</a:t>
            </a:r>
            <a:r>
              <a:rPr lang="en-US" sz="2200" dirty="0"/>
              <a:t> arg0, </a:t>
            </a:r>
            <a:r>
              <a:rPr lang="en-US" sz="2200" dirty="0" err="1"/>
              <a:t>Throwable</a:t>
            </a:r>
            <a:r>
              <a:rPr lang="en-US" sz="2200" dirty="0"/>
              <a:t> arg1, </a:t>
            </a:r>
            <a:r>
              <a:rPr lang="en-US" sz="2200" dirty="0" err="1"/>
              <a:t>boolean</a:t>
            </a:r>
            <a:r>
              <a:rPr lang="en-US" sz="2200" dirty="0"/>
              <a:t> arg2) {</a:t>
            </a:r>
          </a:p>
          <a:p>
            <a:pPr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en-US" sz="2200" dirty="0"/>
              <a:t>						</a:t>
            </a:r>
          </a:p>
          <a:p>
            <a:pPr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en-US" sz="2200" dirty="0"/>
              <a:t>					}</a:t>
            </a:r>
          </a:p>
          <a:p>
            <a:pPr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en-US" sz="2200" dirty="0"/>
              <a:t>				})</a:t>
            </a:r>
          </a:p>
          <a:p>
            <a:pPr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en-US" sz="2200" dirty="0"/>
              <a:t>				.build();</a:t>
            </a:r>
            <a:endParaRPr sz="2200" dirty="0"/>
          </a:p>
          <a:p>
            <a:pPr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sz="2200" dirty="0"/>
              <a:t>skype.login();</a:t>
            </a:r>
            <a:br>
              <a:rPr sz="2200" dirty="0"/>
            </a:br>
            <a:r>
              <a:rPr sz="2200" dirty="0"/>
              <a:t>skype.subscribe();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Skype Register Listener</a:t>
            </a:r>
          </a:p>
        </p:txBody>
      </p:sp>
      <p:sp>
        <p:nvSpPr>
          <p:cNvPr id="161" name="Shape 161"/>
          <p:cNvSpPr/>
          <p:nvPr/>
        </p:nvSpPr>
        <p:spPr>
          <a:xfrm>
            <a:off x="499602" y="2726454"/>
            <a:ext cx="11709401" cy="6196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sz="2200" dirty="0"/>
              <a:t>skype.getEventDispatcher()</a:t>
            </a:r>
            <a:br>
              <a:rPr sz="2200" dirty="0"/>
            </a:br>
            <a:r>
              <a:rPr sz="2200" dirty="0"/>
              <a:t>  </a:t>
            </a:r>
            <a:r>
              <a:rPr lang="zh-TW" altLang="en-US" sz="2200" dirty="0" smtClean="0"/>
              <a:t>    </a:t>
            </a:r>
            <a:r>
              <a:rPr sz="2200" dirty="0" smtClean="0"/>
              <a:t>.registerListener</a:t>
            </a:r>
            <a:r>
              <a:rPr sz="2200" dirty="0"/>
              <a:t>(</a:t>
            </a:r>
            <a:br>
              <a:rPr sz="2200" dirty="0"/>
            </a:br>
            <a:r>
              <a:rPr sz="2200" dirty="0"/>
              <a:t>    </a:t>
            </a:r>
            <a:r>
              <a:rPr lang="zh-TW" altLang="en-US" sz="2200" dirty="0" smtClean="0"/>
              <a:t>      </a:t>
            </a:r>
            <a:r>
              <a:rPr sz="2200" dirty="0" smtClean="0"/>
              <a:t>new </a:t>
            </a:r>
            <a:r>
              <a:rPr sz="2200" dirty="0"/>
              <a:t>Listener() {</a:t>
            </a:r>
            <a:br>
              <a:rPr sz="2200" dirty="0"/>
            </a:br>
            <a:r>
              <a:rPr sz="2200" dirty="0"/>
              <a:t>      </a:t>
            </a:r>
            <a:r>
              <a:rPr lang="zh-TW" altLang="en-US" sz="2200" dirty="0" smtClean="0"/>
              <a:t>      </a:t>
            </a:r>
            <a:r>
              <a:rPr sz="2200" dirty="0" smtClean="0"/>
              <a:t>@</a:t>
            </a:r>
            <a:r>
              <a:rPr sz="2200" dirty="0"/>
              <a:t>EventHandler</a:t>
            </a:r>
            <a:endParaRPr sz="2200" dirty="0"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000000"/>
                </a:solidFill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sz="2200" dirty="0"/>
              <a:t>         </a:t>
            </a:r>
            <a:r>
              <a:rPr lang="zh-TW" altLang="en-US" sz="2200" dirty="0" smtClean="0"/>
              <a:t>   </a:t>
            </a:r>
            <a:r>
              <a:rPr sz="2200" dirty="0" smtClean="0">
                <a:solidFill>
                  <a:srgbClr val="931A68"/>
                </a:solidFill>
              </a:rPr>
              <a:t>public</a:t>
            </a:r>
            <a:r>
              <a:rPr sz="2200" dirty="0" smtClean="0"/>
              <a:t> </a:t>
            </a:r>
            <a:r>
              <a:rPr sz="2200" dirty="0">
                <a:solidFill>
                  <a:srgbClr val="931A68"/>
                </a:solidFill>
              </a:rPr>
              <a:t>void</a:t>
            </a:r>
            <a:r>
              <a:rPr sz="2200" dirty="0"/>
              <a:t> onContact(ContactRequestEvent </a:t>
            </a:r>
            <a:r>
              <a:rPr sz="2200" dirty="0">
                <a:solidFill>
                  <a:srgbClr val="7E504F"/>
                </a:solidFill>
              </a:rPr>
              <a:t>e</a:t>
            </a:r>
            <a:r>
              <a:rPr sz="2200" dirty="0"/>
              <a:t>) {</a:t>
            </a:r>
          </a:p>
          <a:p>
            <a:pPr algn="l" defTabSz="457200">
              <a:defRPr sz="2200">
                <a:solidFill>
                  <a:srgbClr val="000000"/>
                </a:solidFill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sz="2200" dirty="0"/>
              <a:t>           </a:t>
            </a:r>
            <a:r>
              <a:rPr lang="zh-TW" altLang="en-US" sz="2200" dirty="0" smtClean="0"/>
              <a:t>    </a:t>
            </a:r>
            <a:r>
              <a:rPr sz="2200" dirty="0" smtClean="0">
                <a:solidFill>
                  <a:srgbClr val="7E504F"/>
                </a:solidFill>
              </a:rPr>
              <a:t>e</a:t>
            </a:r>
            <a:r>
              <a:rPr sz="2200" dirty="0" smtClean="0"/>
              <a:t>.getRequest</a:t>
            </a:r>
            <a:r>
              <a:rPr sz="2200" dirty="0"/>
              <a:t>().accept();</a:t>
            </a:r>
          </a:p>
          <a:p>
            <a:pPr algn="l" defTabSz="457200">
              <a:defRPr sz="2200">
                <a:solidFill>
                  <a:srgbClr val="000000"/>
                </a:solidFill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sz="2200" dirty="0"/>
              <a:t>           </a:t>
            </a:r>
            <a:r>
              <a:rPr lang="zh-TW" altLang="en-US" sz="2200" dirty="0" smtClean="0"/>
              <a:t>    </a:t>
            </a:r>
            <a:r>
              <a:rPr sz="2200" dirty="0" smtClean="0"/>
              <a:t>Chat </a:t>
            </a:r>
            <a:r>
              <a:rPr sz="2200" dirty="0">
                <a:solidFill>
                  <a:srgbClr val="7E504F"/>
                </a:solidFill>
              </a:rPr>
              <a:t>chat</a:t>
            </a:r>
            <a:r>
              <a:rPr sz="2200" dirty="0"/>
              <a:t> = </a:t>
            </a:r>
            <a:r>
              <a:rPr sz="2200" dirty="0">
                <a:solidFill>
                  <a:srgbClr val="0326CC"/>
                </a:solidFill>
              </a:rPr>
              <a:t>skype</a:t>
            </a:r>
            <a:r>
              <a:rPr sz="2200" dirty="0"/>
              <a:t>.getOrLoadChat(</a:t>
            </a:r>
            <a:r>
              <a:rPr sz="2200" dirty="0">
                <a:solidFill>
                  <a:srgbClr val="3933FF"/>
                </a:solidFill>
              </a:rPr>
              <a:t>"8:"</a:t>
            </a:r>
            <a:r>
              <a:rPr sz="2200" dirty="0"/>
              <a:t> + </a:t>
            </a:r>
            <a:r>
              <a:rPr sz="2200" dirty="0">
                <a:solidFill>
                  <a:srgbClr val="7E504F"/>
                </a:solidFill>
              </a:rPr>
              <a:t>e.</a:t>
            </a:r>
            <a:r>
              <a:rPr sz="2200" dirty="0"/>
              <a:t>getRequest().getSender().getUsername()); </a:t>
            </a:r>
            <a:br>
              <a:rPr sz="2200" dirty="0"/>
            </a:br>
            <a:r>
              <a:rPr sz="2200" dirty="0"/>
              <a:t>           </a:t>
            </a:r>
            <a:r>
              <a:rPr lang="zh-TW" altLang="en-US" sz="2200" dirty="0" smtClean="0"/>
              <a:t>    </a:t>
            </a:r>
            <a:r>
              <a:rPr sz="2200" dirty="0" smtClean="0"/>
              <a:t>chat.sendMessage</a:t>
            </a:r>
            <a:r>
              <a:rPr sz="2200" dirty="0"/>
              <a:t>(</a:t>
            </a:r>
            <a:r>
              <a:rPr sz="2200" dirty="0">
                <a:solidFill>
                  <a:srgbClr val="3933FF"/>
                </a:solidFill>
              </a:rPr>
              <a:t>"Hi!"</a:t>
            </a:r>
            <a:r>
              <a:rPr sz="2200" dirty="0"/>
              <a:t>);</a:t>
            </a:r>
          </a:p>
          <a:p>
            <a:pPr algn="l" defTabSz="457200">
              <a:defRPr sz="2200">
                <a:solidFill>
                  <a:srgbClr val="000000"/>
                </a:solidFill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sz="2200" dirty="0"/>
              <a:t>         </a:t>
            </a:r>
            <a:r>
              <a:rPr lang="zh-TW" altLang="en-US" sz="2200" dirty="0" smtClean="0"/>
              <a:t> </a:t>
            </a:r>
            <a:r>
              <a:rPr sz="2200" dirty="0" smtClean="0"/>
              <a:t>}</a:t>
            </a:r>
            <a:endParaRPr lang="en-US" sz="2200" dirty="0" smtClean="0"/>
          </a:p>
          <a:p>
            <a:pPr algn="l" defTabSz="457200">
              <a:defRPr sz="2200">
                <a:solidFill>
                  <a:srgbClr val="000000"/>
                </a:solidFill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endParaRPr lang="en-US" sz="2200" dirty="0" smtClean="0"/>
          </a:p>
          <a:p>
            <a:pPr lvl="1" algn="l">
              <a:defRPr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zh-TW" altLang="en-US" sz="2200" dirty="0" smtClean="0"/>
              <a:t>         </a:t>
            </a:r>
            <a:r>
              <a:rPr lang="en-US" altLang="zh-TW" sz="2200" dirty="0" smtClean="0"/>
              <a:t>@</a:t>
            </a:r>
            <a:r>
              <a:rPr lang="en-US" altLang="zh-TW" sz="2200" dirty="0" err="1"/>
              <a:t>EventHandler</a:t>
            </a:r>
            <a:r>
              <a:rPr lang="en-US" altLang="zh-TW" sz="2200" dirty="0"/>
              <a:t/>
            </a:r>
            <a:br>
              <a:rPr lang="en-US" altLang="zh-TW" sz="2200" dirty="0"/>
            </a:br>
            <a:r>
              <a:rPr lang="en-US" altLang="zh-TW" sz="2200" dirty="0"/>
              <a:t>    </a:t>
            </a:r>
            <a:r>
              <a:rPr lang="zh-TW" altLang="en-US" sz="2200" dirty="0" smtClean="0"/>
              <a:t>        </a:t>
            </a:r>
            <a:r>
              <a:rPr lang="en-US" altLang="zh-TW" sz="2200" dirty="0" smtClean="0">
                <a:solidFill>
                  <a:srgbClr val="931A68"/>
                </a:solidFill>
              </a:rPr>
              <a:t>public</a:t>
            </a:r>
            <a:r>
              <a:rPr lang="en-US" altLang="zh-TW" sz="2200" dirty="0" smtClean="0"/>
              <a:t> </a:t>
            </a:r>
            <a:r>
              <a:rPr lang="en-US" altLang="zh-TW" sz="2200" dirty="0">
                <a:solidFill>
                  <a:srgbClr val="931A68"/>
                </a:solidFill>
              </a:rPr>
              <a:t>void</a:t>
            </a:r>
            <a:r>
              <a:rPr lang="en-US" altLang="zh-TW" sz="2200" dirty="0"/>
              <a:t> </a:t>
            </a:r>
            <a:r>
              <a:rPr lang="en-US" altLang="zh-TW" sz="2200" dirty="0" err="1"/>
              <a:t>onMessage</a:t>
            </a:r>
            <a:r>
              <a:rPr lang="en-US" altLang="zh-TW" sz="2200" dirty="0"/>
              <a:t>(</a:t>
            </a:r>
            <a:r>
              <a:rPr lang="en-US" altLang="zh-TW" sz="2200" dirty="0" err="1"/>
              <a:t>MessageEvent</a:t>
            </a:r>
            <a:r>
              <a:rPr lang="en-US" altLang="zh-TW" sz="2200" dirty="0"/>
              <a:t> </a:t>
            </a:r>
            <a:r>
              <a:rPr lang="en-US" altLang="zh-TW" sz="2200" dirty="0">
                <a:solidFill>
                  <a:srgbClr val="7E504F"/>
                </a:solidFill>
              </a:rPr>
              <a:t>e</a:t>
            </a:r>
            <a:r>
              <a:rPr lang="en-US" altLang="zh-TW" sz="2200" dirty="0"/>
              <a:t>) {</a:t>
            </a:r>
            <a:br>
              <a:rPr lang="en-US" altLang="zh-TW" sz="2200" dirty="0"/>
            </a:br>
            <a:r>
              <a:rPr lang="en-US" altLang="zh-TW" sz="2200" dirty="0"/>
              <a:t>    </a:t>
            </a:r>
            <a:r>
              <a:rPr lang="en-US" altLang="zh-TW" sz="2200" dirty="0"/>
              <a:t>    </a:t>
            </a:r>
            <a:r>
              <a:rPr lang="zh-TW" altLang="en-US" sz="2200" dirty="0" smtClean="0"/>
              <a:t>        </a:t>
            </a:r>
            <a:r>
              <a:rPr lang="en-US" altLang="zh-TW" sz="2200" dirty="0" smtClean="0"/>
              <a:t>Chat </a:t>
            </a:r>
            <a:r>
              <a:rPr lang="en-US" altLang="zh-TW" sz="2200" dirty="0"/>
              <a:t>chat = </a:t>
            </a:r>
            <a:r>
              <a:rPr lang="en-US" altLang="zh-TW" sz="2200" dirty="0" err="1">
                <a:solidFill>
                  <a:srgbClr val="7E504F"/>
                </a:solidFill>
              </a:rPr>
              <a:t>e</a:t>
            </a:r>
            <a:r>
              <a:rPr lang="en-US" altLang="zh-TW" sz="2200" dirty="0" err="1"/>
              <a:t>.getChat</a:t>
            </a:r>
            <a:r>
              <a:rPr lang="en-US" altLang="zh-TW" sz="2200" dirty="0"/>
              <a:t>();</a:t>
            </a:r>
            <a:br>
              <a:rPr lang="en-US" altLang="zh-TW" sz="2200" dirty="0"/>
            </a:br>
            <a:r>
              <a:rPr lang="en-US" altLang="zh-TW" sz="2200" dirty="0"/>
              <a:t>    </a:t>
            </a:r>
            <a:r>
              <a:rPr lang="en-US" altLang="zh-TW" sz="2200" dirty="0"/>
              <a:t>   </a:t>
            </a:r>
            <a:r>
              <a:rPr lang="zh-TW" altLang="en-US" sz="2200" dirty="0" smtClean="0"/>
              <a:t>        </a:t>
            </a:r>
            <a:r>
              <a:rPr lang="en-US" altLang="zh-TW" sz="2200" dirty="0" smtClean="0"/>
              <a:t> </a:t>
            </a:r>
            <a:r>
              <a:rPr lang="en-US" altLang="zh-TW" sz="2200" dirty="0" err="1"/>
              <a:t>ChatMessage</a:t>
            </a:r>
            <a:r>
              <a:rPr lang="en-US" altLang="zh-TW" sz="2200" dirty="0"/>
              <a:t> message = </a:t>
            </a:r>
            <a:r>
              <a:rPr lang="en-US" altLang="zh-TW" sz="2200" dirty="0" err="1">
                <a:solidFill>
                  <a:srgbClr val="7E504F"/>
                </a:solidFill>
              </a:rPr>
              <a:t>e</a:t>
            </a:r>
            <a:r>
              <a:rPr lang="en-US" altLang="zh-TW" sz="2200" dirty="0" err="1"/>
              <a:t>.getMessage</a:t>
            </a:r>
            <a:r>
              <a:rPr lang="en-US" altLang="zh-TW" sz="2200" dirty="0"/>
              <a:t>();</a:t>
            </a:r>
            <a:br>
              <a:rPr lang="en-US" altLang="zh-TW" sz="2200" dirty="0"/>
            </a:br>
            <a:r>
              <a:rPr lang="en-US" altLang="zh-TW" sz="2200" dirty="0"/>
              <a:t>    </a:t>
            </a:r>
            <a:r>
              <a:rPr lang="en-US" altLang="zh-TW" sz="2200" dirty="0"/>
              <a:t>    </a:t>
            </a:r>
            <a:r>
              <a:rPr lang="zh-TW" altLang="en-US" sz="2200" dirty="0" smtClean="0"/>
              <a:t>        </a:t>
            </a:r>
            <a:r>
              <a:rPr lang="en-US" altLang="zh-TW" sz="2200" dirty="0" smtClean="0"/>
              <a:t>String </a:t>
            </a:r>
            <a:r>
              <a:rPr lang="en-US" altLang="zh-TW" sz="2200" dirty="0"/>
              <a:t>content = </a:t>
            </a:r>
            <a:r>
              <a:rPr lang="en-US" altLang="zh-TW" sz="2200" dirty="0" err="1"/>
              <a:t>message.getContent</a:t>
            </a:r>
            <a:r>
              <a:rPr lang="en-US" altLang="zh-TW" sz="2200" dirty="0"/>
              <a:t>().</a:t>
            </a:r>
            <a:r>
              <a:rPr lang="en-US" altLang="zh-TW" sz="2200" dirty="0" err="1"/>
              <a:t>asPlaintext</a:t>
            </a:r>
            <a:r>
              <a:rPr lang="en-US" altLang="zh-TW" sz="2200" dirty="0"/>
              <a:t>())</a:t>
            </a:r>
            <a:r>
              <a:rPr lang="en-US" altLang="zh-TW" sz="2200" dirty="0" smtClean="0"/>
              <a:t>;</a:t>
            </a:r>
          </a:p>
          <a:p>
            <a:pPr lvl="1" algn="l">
              <a:defRPr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zh-TW" altLang="en-US" sz="2200" dirty="0" smtClean="0"/>
              <a:t>         </a:t>
            </a:r>
            <a:r>
              <a:rPr lang="en-US" altLang="zh-TW" sz="2200" dirty="0" smtClean="0"/>
              <a:t>}</a:t>
            </a:r>
            <a:endParaRPr lang="en-US" altLang="zh-TW" sz="2200" dirty="0"/>
          </a:p>
          <a:p>
            <a:pPr lvl="1" algn="l">
              <a:defRPr sz="2200"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r>
              <a:rPr lang="en-US" altLang="zh-TW" dirty="0"/>
              <a:t>}</a:t>
            </a:r>
          </a:p>
          <a:p>
            <a:pPr algn="l" defTabSz="457200">
              <a:defRPr sz="2200">
                <a:solidFill>
                  <a:srgbClr val="000000"/>
                </a:solidFill>
                <a:latin typeface="Adobe 仿宋 Std R"/>
                <a:ea typeface="Adobe 仿宋 Std R"/>
                <a:cs typeface="Adobe 仿宋 Std R"/>
                <a:sym typeface="Adobe 仿宋 Std R"/>
              </a:defRPr>
            </a:pPr>
            <a:endParaRPr sz="2200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Skype Chat Id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19:</a:t>
            </a:r>
            <a:r>
              <a:rPr>
                <a:hlinkClick r:id="rId3"/>
              </a:rPr>
              <a:t>xxxxxxx@thread.skype</a:t>
            </a:r>
            <a:r>
              <a:t> is group chat</a:t>
            </a:r>
          </a:p>
          <a:p>
            <a:pPr>
              <a:buBlip>
                <a:blip r:embed="rId2"/>
              </a:buBlip>
            </a:pPr>
            <a:r>
              <a:t>8:xxxxxxx is contact chat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370</Words>
  <Application>Microsoft Macintosh PowerPoint</Application>
  <PresentationFormat>自訂</PresentationFormat>
  <Paragraphs>97</Paragraphs>
  <Slides>22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3" baseType="lpstr">
      <vt:lpstr>BrushedCanvas</vt:lpstr>
      <vt:lpstr>教你如何使用Pokémon GO API</vt:lpstr>
      <vt:lpstr>PowerPoint 簡報</vt:lpstr>
      <vt:lpstr>PowerPoint 簡報</vt:lpstr>
      <vt:lpstr>Skype</vt:lpstr>
      <vt:lpstr>Pokémon GO API</vt:lpstr>
      <vt:lpstr>Skype Library</vt:lpstr>
      <vt:lpstr>Skype Login </vt:lpstr>
      <vt:lpstr>Skype Register Listener</vt:lpstr>
      <vt:lpstr>Skype Chat Id</vt:lpstr>
      <vt:lpstr>Skype </vt:lpstr>
      <vt:lpstr>Pokémon GO API Library</vt:lpstr>
      <vt:lpstr>Pokémon GO Device Info</vt:lpstr>
      <vt:lpstr>Pokémon GO Google Login</vt:lpstr>
      <vt:lpstr>Pokémon GO Google Login</vt:lpstr>
      <vt:lpstr>Pokémon GO PTC Login</vt:lpstr>
      <vt:lpstr>Pokémon GO PTC Login</vt:lpstr>
      <vt:lpstr>Pokémon GO Set Location</vt:lpstr>
      <vt:lpstr>Pokémon GO Find &amp; Get CP</vt:lpstr>
      <vt:lpstr>Pokémon GO Catch Pokémon</vt:lpstr>
      <vt:lpstr>Pokémon GO Get IV</vt:lpstr>
      <vt:lpstr>Pokémon GO Get IV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教你如何使用Pokémon GO API</dc:title>
  <cp:lastModifiedBy>Liu</cp:lastModifiedBy>
  <cp:revision>7</cp:revision>
  <dcterms:modified xsi:type="dcterms:W3CDTF">2016-08-25T16:41:47Z</dcterms:modified>
</cp:coreProperties>
</file>